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2B67FF-E601-4850-B360-AA18A44E7574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A57AB-5E60-4B3F-84EF-26654FE62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2B67FF-E601-4850-B360-AA18A44E7574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A57AB-5E60-4B3F-84EF-26654FE62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2B67FF-E601-4850-B360-AA18A44E7574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A57AB-5E60-4B3F-84EF-26654FE62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2B67FF-E601-4850-B360-AA18A44E7574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A57AB-5E60-4B3F-84EF-26654FE62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2B67FF-E601-4850-B360-AA18A44E7574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A57AB-5E60-4B3F-84EF-26654FE62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2B67FF-E601-4850-B360-AA18A44E7574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A57AB-5E60-4B3F-84EF-26654FE62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2B67FF-E601-4850-B360-AA18A44E7574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A57AB-5E60-4B3F-84EF-26654FE62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2B67FF-E601-4850-B360-AA18A44E7574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A57AB-5E60-4B3F-84EF-26654FE62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2B67FF-E601-4850-B360-AA18A44E7574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A57AB-5E60-4B3F-84EF-26654FE62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2B67FF-E601-4850-B360-AA18A44E7574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A57AB-5E60-4B3F-84EF-26654FE62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2B67FF-E601-4850-B360-AA18A44E7574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A57AB-5E60-4B3F-84EF-26654FE6232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A2B67FF-E601-4850-B360-AA18A44E7574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42A57AB-5E60-4B3F-84EF-26654FE6232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Совещание районного методического объединения учителей технологии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9.10.2024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75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725144"/>
            <a:ext cx="8003232" cy="792088"/>
          </a:xfrm>
        </p:spPr>
        <p:txBody>
          <a:bodyPr>
            <a:noAutofit/>
          </a:bodyPr>
          <a:lstStyle/>
          <a:p>
            <a:r>
              <a:rPr lang="ru-RU" dirty="0" smtClean="0"/>
              <a:t>План работы на </a:t>
            </a:r>
            <a:r>
              <a:rPr lang="ru-RU" dirty="0" smtClean="0"/>
              <a:t>2024-2025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530352"/>
            <a:ext cx="8280920" cy="455483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1. </a:t>
            </a:r>
            <a:r>
              <a:rPr lang="ru-RU" sz="3200" dirty="0" smtClean="0"/>
              <a:t>ВСОШ по технологии ШЭ</a:t>
            </a:r>
          </a:p>
          <a:p>
            <a:r>
              <a:rPr lang="ru-RU" sz="3200" dirty="0" smtClean="0"/>
              <a:t>2. Городской фестиваль «Работа в моде» 20.11-23.11</a:t>
            </a:r>
          </a:p>
          <a:p>
            <a:r>
              <a:rPr lang="ru-RU" sz="3200" dirty="0" smtClean="0"/>
              <a:t>3. </a:t>
            </a:r>
            <a:r>
              <a:rPr lang="ru-RU" sz="3200" dirty="0"/>
              <a:t>ВСОШ по технологии </a:t>
            </a:r>
            <a:r>
              <a:rPr lang="ru-RU" sz="3200" dirty="0" smtClean="0"/>
              <a:t>РЭ 28.11, 29.11</a:t>
            </a:r>
          </a:p>
          <a:p>
            <a:r>
              <a:rPr lang="ru-RU" sz="3200" dirty="0" smtClean="0"/>
              <a:t>4. Региональная олимпиада по технологии для обучающихся с ОВЗ</a:t>
            </a:r>
          </a:p>
          <a:p>
            <a:r>
              <a:rPr lang="ru-RU" sz="3200" dirty="0"/>
              <a:t>5</a:t>
            </a:r>
            <a:r>
              <a:rPr lang="ru-RU" sz="3200" dirty="0" smtClean="0"/>
              <a:t>. Районный фестиваль профессиональных навыков «Культура народов мира» «Мой Петербург» 27.11, 28.11</a:t>
            </a:r>
          </a:p>
          <a:p>
            <a:r>
              <a:rPr lang="ru-RU" sz="3200" dirty="0"/>
              <a:t>6</a:t>
            </a:r>
            <a:r>
              <a:rPr lang="ru-RU" sz="3200" dirty="0" smtClean="0"/>
              <a:t>. Районный конкурс новогодней игрушки 1.12-5.12.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0009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5013176"/>
            <a:ext cx="8003232" cy="792088"/>
          </a:xfrm>
        </p:spPr>
        <p:txBody>
          <a:bodyPr>
            <a:normAutofit/>
          </a:bodyPr>
          <a:lstStyle/>
          <a:p>
            <a:r>
              <a:rPr lang="ru-RU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</a:rPr>
              <a:t>План работы на </a:t>
            </a:r>
            <a:r>
              <a:rPr lang="ru-RU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</a:rPr>
              <a:t>2024-2025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530352"/>
            <a:ext cx="8219256" cy="4770856"/>
          </a:xfrm>
        </p:spPr>
        <p:txBody>
          <a:bodyPr>
            <a:normAutofit fontScale="92500" lnSpcReduction="20000"/>
          </a:bodyPr>
          <a:lstStyle/>
          <a:p>
            <a:pPr lvl="0">
              <a:buClr>
                <a:srgbClr val="F3A447"/>
              </a:buClr>
            </a:pPr>
            <a:r>
              <a:rPr lang="ru-RU" dirty="0" smtClean="0"/>
              <a:t>6.Региональный </a:t>
            </a:r>
            <a:r>
              <a:rPr lang="ru-RU" dirty="0"/>
              <a:t>этап ВСОШ февраль </a:t>
            </a:r>
            <a:r>
              <a:rPr lang="ru-RU" dirty="0" smtClean="0"/>
              <a:t>2025</a:t>
            </a:r>
          </a:p>
          <a:p>
            <a:pPr lvl="0">
              <a:buClr>
                <a:srgbClr val="F3A447"/>
              </a:buClr>
            </a:pPr>
            <a:r>
              <a:rPr lang="ru-RU" dirty="0" smtClean="0"/>
              <a:t>7. УТС по подготовке к ВСОШ по технологии</a:t>
            </a:r>
          </a:p>
          <a:p>
            <a:pPr lvl="0">
              <a:buClr>
                <a:srgbClr val="F3A447"/>
              </a:buClr>
            </a:pPr>
            <a:r>
              <a:rPr lang="ru-RU" dirty="0" smtClean="0"/>
              <a:t>8. Региональная олимпиада по технологии для 7-8 классов «Азбука мастерства»</a:t>
            </a:r>
            <a:endParaRPr lang="ru-RU" dirty="0"/>
          </a:p>
          <a:p>
            <a:pPr lvl="0">
              <a:buClr>
                <a:srgbClr val="F3A447"/>
              </a:buClr>
            </a:pPr>
            <a:r>
              <a:rPr lang="ru-RU" dirty="0" smtClean="0"/>
              <a:t>9. </a:t>
            </a:r>
            <a:r>
              <a:rPr lang="en-US" dirty="0"/>
              <a:t>IV </a:t>
            </a:r>
            <a:r>
              <a:rPr lang="ru-RU" dirty="0"/>
              <a:t>Районный конкурс профессионального мастерства «Открой свой талант!» апрель 2025</a:t>
            </a:r>
          </a:p>
          <a:p>
            <a:pPr lvl="0">
              <a:buClr>
                <a:srgbClr val="F3A447"/>
              </a:buClr>
            </a:pPr>
            <a:r>
              <a:rPr lang="ru-RU" dirty="0" smtClean="0"/>
              <a:t>10 </a:t>
            </a:r>
            <a:r>
              <a:rPr lang="ru-RU" dirty="0"/>
              <a:t>.Заключительный этап </a:t>
            </a:r>
            <a:r>
              <a:rPr lang="ru-RU" dirty="0" smtClean="0"/>
              <a:t>ВСОШ по технологии апрель </a:t>
            </a:r>
          </a:p>
          <a:p>
            <a:pPr lvl="0">
              <a:buClr>
                <a:srgbClr val="F3A447"/>
              </a:buClr>
            </a:pPr>
            <a:r>
              <a:rPr lang="ru-RU" dirty="0" smtClean="0"/>
              <a:t>11. Региональный Чемпионат рабочих профессий для инвалидов и лиц с ОВЗ «</a:t>
            </a:r>
            <a:r>
              <a:rPr lang="ru-RU" dirty="0" err="1" smtClean="0"/>
              <a:t>Абилимпикс</a:t>
            </a:r>
            <a:r>
              <a:rPr lang="ru-RU" dirty="0" smtClean="0"/>
              <a:t>»</a:t>
            </a:r>
          </a:p>
          <a:p>
            <a:pPr lvl="0">
              <a:buClr>
                <a:srgbClr val="F3A447"/>
              </a:buClr>
            </a:pPr>
            <a:endParaRPr lang="ru-RU" dirty="0"/>
          </a:p>
          <a:p>
            <a:pPr lvl="0">
              <a:buClr>
                <a:srgbClr val="F3A447"/>
              </a:buClr>
            </a:pPr>
            <a:endParaRPr lang="ru-RU" dirty="0" smtClean="0"/>
          </a:p>
          <a:p>
            <a:pPr lvl="0">
              <a:buClr>
                <a:srgbClr val="F3A447"/>
              </a:buClr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65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РМО - работа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 smtClean="0"/>
              <a:t>1. Создание актива РМО</a:t>
            </a:r>
          </a:p>
          <a:p>
            <a:r>
              <a:rPr lang="ru-RU" sz="2800" dirty="0" smtClean="0"/>
              <a:t>2. Жюри для районного этапа ВСОШ</a:t>
            </a:r>
          </a:p>
          <a:p>
            <a:r>
              <a:rPr lang="ru-RU" sz="2800" dirty="0" smtClean="0"/>
              <a:t>3. Участники и организаторы районного фестиваля </a:t>
            </a:r>
            <a:r>
              <a:rPr lang="ru-RU" sz="2800" dirty="0"/>
              <a:t>профессиональных навыков «Культура народов мира» «Мой Петербург» </a:t>
            </a:r>
            <a:endParaRPr lang="ru-RU" sz="2800" dirty="0" smtClean="0"/>
          </a:p>
          <a:p>
            <a:r>
              <a:rPr lang="ru-RU" sz="2800" dirty="0" smtClean="0"/>
              <a:t>4.</a:t>
            </a:r>
            <a:r>
              <a:rPr lang="en-US" sz="2800" dirty="0"/>
              <a:t> IV </a:t>
            </a:r>
            <a:r>
              <a:rPr lang="ru-RU" sz="2800" dirty="0"/>
              <a:t>Районный конкурс профессионального мастерства «Открой свой талант!» </a:t>
            </a:r>
            <a:r>
              <a:rPr lang="ru-RU" sz="2800" dirty="0" smtClean="0"/>
              <a:t>- участники и организаторы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3744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120</TotalTime>
  <Words>189</Words>
  <Application>Microsoft Office PowerPoint</Application>
  <PresentationFormat>Экран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Аспект</vt:lpstr>
      <vt:lpstr>Совещание районного методического объединения учителей технологии</vt:lpstr>
      <vt:lpstr>План работы на 2024-2025</vt:lpstr>
      <vt:lpstr>План работы на 2024-2025</vt:lpstr>
      <vt:lpstr>РМО - работа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Совещание районного методического объединения учителей технологии</dc:title>
  <dc:creator>user</dc:creator>
  <cp:lastModifiedBy>user</cp:lastModifiedBy>
  <cp:revision>5</cp:revision>
  <dcterms:created xsi:type="dcterms:W3CDTF">2024-10-09T06:24:48Z</dcterms:created>
  <dcterms:modified xsi:type="dcterms:W3CDTF">2024-10-09T13:22:09Z</dcterms:modified>
</cp:coreProperties>
</file>